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1"/>
  </p:sldMasterIdLst>
  <p:notesMasterIdLst>
    <p:notesMasterId r:id="rId3"/>
  </p:notesMasterIdLst>
  <p:handoutMasterIdLst>
    <p:handoutMasterId r:id="rId4"/>
  </p:handoutMasterIdLst>
  <p:sldIdLst>
    <p:sldId id="466" r:id="rId2"/>
  </p:sldIdLst>
  <p:sldSz cx="12192000" cy="6858000"/>
  <p:notesSz cx="6808788" cy="9940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mano Sébastien" initials="GS" lastIdx="2" clrIdx="0">
    <p:extLst>
      <p:ext uri="{19B8F6BF-5375-455C-9EA6-DF929625EA0E}">
        <p15:presenceInfo xmlns:p15="http://schemas.microsoft.com/office/powerpoint/2012/main" userId="S-1-5-21-1482476501-776561741-725345543-1118" providerId="AD"/>
      </p:ext>
    </p:extLst>
  </p:cmAuthor>
  <p:cmAuthor id="2" name="N. Muller" initials="nimu" lastIdx="1" clrIdx="1">
    <p:extLst>
      <p:ext uri="{19B8F6BF-5375-455C-9EA6-DF929625EA0E}">
        <p15:presenceInfo xmlns:p15="http://schemas.microsoft.com/office/powerpoint/2012/main" userId="N. Mull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3E3"/>
    <a:srgbClr val="F49200"/>
    <a:srgbClr val="FCEE03"/>
    <a:srgbClr val="E6007E"/>
    <a:srgbClr val="FF00A7"/>
    <a:srgbClr val="F02E2C"/>
    <a:srgbClr val="C1B82D"/>
    <a:srgbClr val="54D6CC"/>
    <a:srgbClr val="5351D4"/>
    <a:srgbClr val="B1DA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20" autoAdjust="0"/>
    <p:restoredTop sz="96327" autoAdjust="0"/>
  </p:normalViewPr>
  <p:slideViewPr>
    <p:cSldViewPr snapToGrid="0">
      <p:cViewPr varScale="1">
        <p:scale>
          <a:sx n="107" d="100"/>
          <a:sy n="107" d="100"/>
        </p:scale>
        <p:origin x="1158" y="138"/>
      </p:cViewPr>
      <p:guideLst/>
    </p:cSldViewPr>
  </p:slideViewPr>
  <p:outlineViewPr>
    <p:cViewPr>
      <p:scale>
        <a:sx n="33" d="100"/>
        <a:sy n="33" d="100"/>
      </p:scale>
      <p:origin x="0" y="-952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CH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6738" y="0"/>
            <a:ext cx="2950475" cy="498773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F6675CCE-4FE2-4D04-B5DF-20152583BCFD}" type="datetimeFigureOut">
              <a:rPr lang="fr-CH" smtClean="0"/>
              <a:t>26.02.2024</a:t>
            </a:fld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2155"/>
            <a:ext cx="2950475" cy="498772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6738" y="9442155"/>
            <a:ext cx="2950475" cy="498772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BEF748A7-E047-4C0E-8C68-E41A6A8896D1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165351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8773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8773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34EF07AD-881C-3048-AF4F-540D2D9A20EB}" type="datetimeFigureOut">
              <a:rPr lang="fr-FR" smtClean="0"/>
              <a:t>26/02/2024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6" tIns="47854" rIns="95706" bIns="47854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40"/>
          </a:xfrm>
          <a:prstGeom prst="rect">
            <a:avLst/>
          </a:prstGeom>
        </p:spPr>
        <p:txBody>
          <a:bodyPr vert="horz" lIns="95706" tIns="47854" rIns="95706" bIns="47854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2155"/>
            <a:ext cx="2950475" cy="498772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6738" y="9442155"/>
            <a:ext cx="2950475" cy="498772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98849A9B-F82F-D349-95FF-9D8A9239C67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8249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de la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90550" y="1122363"/>
            <a:ext cx="11010900" cy="2387600"/>
          </a:xfrm>
          <a:prstGeom prst="rect">
            <a:avLst/>
          </a:prstGeom>
        </p:spPr>
        <p:txBody>
          <a:bodyPr anchor="ctr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90550" y="3602038"/>
            <a:ext cx="110109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788786C-DB44-2F41-AC28-D555CBF04F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6002" y="240173"/>
            <a:ext cx="947166" cy="94716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6E43CF9-458D-1543-A382-505D9112FD84}"/>
              </a:ext>
            </a:extLst>
          </p:cNvPr>
          <p:cNvSpPr/>
          <p:nvPr/>
        </p:nvSpPr>
        <p:spPr>
          <a:xfrm>
            <a:off x="0" y="6718852"/>
            <a:ext cx="12192000" cy="1391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B65B8D-BF73-0E4B-91E6-4DD4B78EBF09}"/>
              </a:ext>
            </a:extLst>
          </p:cNvPr>
          <p:cNvSpPr/>
          <p:nvPr userDrawn="1"/>
        </p:nvSpPr>
        <p:spPr>
          <a:xfrm>
            <a:off x="0" y="6718852"/>
            <a:ext cx="12192000" cy="1391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E51AAC13-E50F-AB40-8308-7CDAC30F5A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8282" y="6237082"/>
            <a:ext cx="5144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ED5-3E96-224E-B952-630B155E81C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228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590550" y="2083897"/>
            <a:ext cx="11010900" cy="2387600"/>
          </a:xfrm>
          <a:prstGeom prst="rect">
            <a:avLst/>
          </a:prstGeom>
        </p:spPr>
        <p:txBody>
          <a:bodyPr anchor="ctr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Modifiez le style du titre</a:t>
            </a:r>
            <a:br>
              <a:rPr lang="fr-FR" dirty="0"/>
            </a:br>
            <a:r>
              <a:rPr lang="fr-FR" dirty="0"/>
              <a:t>du chapitre</a:t>
            </a:r>
            <a:endParaRPr lang="fr-CH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FA179AD-5BDA-9945-AC5A-7010525E7C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6002" y="240173"/>
            <a:ext cx="947166" cy="94716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69BFE9A-B899-C54C-90F5-5D3929F101DD}"/>
              </a:ext>
            </a:extLst>
          </p:cNvPr>
          <p:cNvSpPr/>
          <p:nvPr/>
        </p:nvSpPr>
        <p:spPr>
          <a:xfrm>
            <a:off x="0" y="6718852"/>
            <a:ext cx="12192000" cy="1391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3D50F8-677C-B64A-90CB-5CBE8373C8C4}"/>
              </a:ext>
            </a:extLst>
          </p:cNvPr>
          <p:cNvSpPr/>
          <p:nvPr userDrawn="1"/>
        </p:nvSpPr>
        <p:spPr>
          <a:xfrm>
            <a:off x="0" y="6718852"/>
            <a:ext cx="12192000" cy="1391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9107035D-71FE-8745-9CF9-7287D2508D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8282" y="6237082"/>
            <a:ext cx="5144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ED5-3E96-224E-B952-630B155E81C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250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 baseline="0">
                <a:solidFill>
                  <a:schemeClr val="bg2"/>
                </a:solidFill>
              </a:defRPr>
            </a:lvl1pPr>
            <a:lvl2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 baseline="0">
                <a:solidFill>
                  <a:schemeClr val="bg2"/>
                </a:solidFill>
              </a:defRPr>
            </a:lvl2pPr>
            <a:lvl3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3pPr>
            <a:lvl4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4pPr>
            <a:lvl5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5BAD9E4-3822-1948-9304-617F74662B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6002" y="240173"/>
            <a:ext cx="947166" cy="94716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F16CEBF-CFFC-BF49-A79D-6663EFE1CD9D}"/>
              </a:ext>
            </a:extLst>
          </p:cNvPr>
          <p:cNvSpPr/>
          <p:nvPr userDrawn="1"/>
        </p:nvSpPr>
        <p:spPr>
          <a:xfrm rot="16200000">
            <a:off x="115202" y="487455"/>
            <a:ext cx="165600" cy="396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4E208AEB-1581-1D4A-A62E-8224C0043F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8282" y="6237082"/>
            <a:ext cx="5144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ED5-3E96-224E-B952-630B155E81C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595B1258-48FB-0F46-AD6F-3B2CD42D0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708" y="182880"/>
            <a:ext cx="11012400" cy="11426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6839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79120" y="1467485"/>
            <a:ext cx="5400000" cy="45288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1pPr>
            <a:lvl2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2pPr>
            <a:lvl3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3pPr>
            <a:lvl4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4pPr>
            <a:lvl5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0020" y="1467485"/>
            <a:ext cx="5400000" cy="45288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1pPr>
            <a:lvl2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2pPr>
            <a:lvl3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3pPr>
            <a:lvl4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4pPr>
            <a:lvl5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2754E41-4B74-D446-A934-1E88B45660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6002" y="240173"/>
            <a:ext cx="947166" cy="94716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5F88A3F-CC03-AF41-8FA7-CEF1B0872F3C}"/>
              </a:ext>
            </a:extLst>
          </p:cNvPr>
          <p:cNvSpPr/>
          <p:nvPr/>
        </p:nvSpPr>
        <p:spPr>
          <a:xfrm rot="16200000">
            <a:off x="115202" y="487455"/>
            <a:ext cx="165600" cy="396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7FEEDE76-B6C5-9A4A-ACED-FE83DF2570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8282" y="6237082"/>
            <a:ext cx="5144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ED5-3E96-224E-B952-630B155E81C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8BFEAF18-9CDB-2741-BA3F-DC98E5CA9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708" y="182880"/>
            <a:ext cx="11012400" cy="11426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655694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0708" y="182880"/>
            <a:ext cx="11012400" cy="11426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580707" y="1467803"/>
            <a:ext cx="5400000" cy="823912"/>
          </a:xfrm>
        </p:spPr>
        <p:txBody>
          <a:bodyPr anchor="ctr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80707" y="2291715"/>
            <a:ext cx="5400000" cy="368458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1pPr>
            <a:lvl2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2pPr>
            <a:lvl3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3pPr>
            <a:lvl4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4pPr>
            <a:lvl5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108" y="1467803"/>
            <a:ext cx="5400000" cy="823912"/>
          </a:xfrm>
        </p:spPr>
        <p:txBody>
          <a:bodyPr anchor="ctr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108" y="2291715"/>
            <a:ext cx="5400000" cy="368458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1pPr>
            <a:lvl2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2pPr>
            <a:lvl3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3pPr>
            <a:lvl4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4pPr>
            <a:lvl5pPr>
              <a:lnSpc>
                <a:spcPct val="100000"/>
              </a:lnSpc>
              <a:spcBef>
                <a:spcPts val="1000"/>
              </a:spcBef>
              <a:buClr>
                <a:schemeClr val="bg2"/>
              </a:buClr>
              <a:defRPr sz="20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6F7B7A0-2406-EF4F-8830-DA7B2D928F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6002" y="240173"/>
            <a:ext cx="947166" cy="947166"/>
          </a:xfrm>
          <a:prstGeom prst="rect">
            <a:avLst/>
          </a:prstGeom>
        </p:spPr>
      </p:pic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8F7E2023-4CC3-5F4D-BB2B-579178F4AD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78282" y="6237082"/>
            <a:ext cx="5144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ED5-3E96-224E-B952-630B155E81C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CEA5C2-E06B-464C-8CD2-92D90E855E33}"/>
              </a:ext>
            </a:extLst>
          </p:cNvPr>
          <p:cNvSpPr/>
          <p:nvPr userDrawn="1"/>
        </p:nvSpPr>
        <p:spPr>
          <a:xfrm rot="16200000">
            <a:off x="115202" y="487455"/>
            <a:ext cx="165600" cy="396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198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A435C930-7BBF-414B-BE46-E0FEF5B900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6002" y="240173"/>
            <a:ext cx="947166" cy="947166"/>
          </a:xfrm>
          <a:prstGeom prst="rect">
            <a:avLst/>
          </a:prstGeom>
        </p:spPr>
      </p:pic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BD8AAC-EE01-E343-9C2C-9B761D3073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8282" y="6237082"/>
            <a:ext cx="5144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ED5-3E96-224E-B952-630B155E81C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9F926F-C8C7-ED48-A77A-C96D4C94883C}"/>
              </a:ext>
            </a:extLst>
          </p:cNvPr>
          <p:cNvSpPr/>
          <p:nvPr userDrawn="1"/>
        </p:nvSpPr>
        <p:spPr>
          <a:xfrm rot="16200000">
            <a:off x="115202" y="487455"/>
            <a:ext cx="165600" cy="396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C7F9658B-A201-2346-8173-7A5A226C1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708" y="182880"/>
            <a:ext cx="11012400" cy="11426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959352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 avec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C8ED658-EC18-034B-810F-0FE6788B84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6002" y="240173"/>
            <a:ext cx="947166" cy="947166"/>
          </a:xfrm>
          <a:prstGeom prst="rect">
            <a:avLst/>
          </a:prstGeom>
        </p:spPr>
      </p:pic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D74E0414-3361-124D-BD95-AFE255C68C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8282" y="6237082"/>
            <a:ext cx="5144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ED5-3E96-224E-B952-630B155E81C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0233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 san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784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9120" y="190500"/>
            <a:ext cx="11010900" cy="1135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79120" y="1460500"/>
            <a:ext cx="11010900" cy="45288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57333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baseline="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bg2"/>
        </a:buClr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bg2"/>
        </a:buClr>
        <a:buSzPct val="100000"/>
        <a:buFontTx/>
        <a:buChar char="&gt;"/>
        <a:defRPr sz="20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bg2"/>
        </a:buClr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bg2"/>
        </a:buClr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/>
          <p:cNvGrpSpPr/>
          <p:nvPr/>
        </p:nvGrpSpPr>
        <p:grpSpPr>
          <a:xfrm>
            <a:off x="724440" y="1011798"/>
            <a:ext cx="11055182" cy="5341088"/>
            <a:chOff x="724440" y="1011798"/>
            <a:chExt cx="11055182" cy="5341088"/>
          </a:xfrm>
        </p:grpSpPr>
        <p:grpSp>
          <p:nvGrpSpPr>
            <p:cNvPr id="15" name="Groupe 14"/>
            <p:cNvGrpSpPr/>
            <p:nvPr/>
          </p:nvGrpSpPr>
          <p:grpSpPr>
            <a:xfrm>
              <a:off x="724440" y="1011798"/>
              <a:ext cx="4590328" cy="5054216"/>
              <a:chOff x="724440" y="1011798"/>
              <a:chExt cx="4590328" cy="5054216"/>
            </a:xfrm>
          </p:grpSpPr>
          <p:pic>
            <p:nvPicPr>
              <p:cNvPr id="3" name="Image 2">
                <a:extLst>
                  <a:ext uri="{FF2B5EF4-FFF2-40B4-BE49-F238E27FC236}">
                    <a16:creationId xmlns:a16="http://schemas.microsoft.com/office/drawing/2014/main" id="{9B85A836-BFD4-43B1-E5F5-A2BB76D583E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683" t="17510" r="3741" b="10572"/>
              <a:stretch/>
            </p:blipFill>
            <p:spPr>
              <a:xfrm>
                <a:off x="724440" y="1011798"/>
                <a:ext cx="4590328" cy="5054216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</p:pic>
          <p:sp>
            <p:nvSpPr>
              <p:cNvPr id="8" name="Forme libre 7"/>
              <p:cNvSpPr/>
              <p:nvPr/>
            </p:nvSpPr>
            <p:spPr>
              <a:xfrm>
                <a:off x="3448322" y="3039035"/>
                <a:ext cx="1804996" cy="1246095"/>
              </a:xfrm>
              <a:custGeom>
                <a:avLst/>
                <a:gdLst>
                  <a:gd name="connsiteX0" fmla="*/ 1778102 w 1778102"/>
                  <a:gd name="connsiteY0" fmla="*/ 1264024 h 1264024"/>
                  <a:gd name="connsiteX1" fmla="*/ 1455372 w 1778102"/>
                  <a:gd name="connsiteY1" fmla="*/ 842683 h 1264024"/>
                  <a:gd name="connsiteX2" fmla="*/ 1240219 w 1778102"/>
                  <a:gd name="connsiteY2" fmla="*/ 546847 h 1264024"/>
                  <a:gd name="connsiteX3" fmla="*/ 863702 w 1778102"/>
                  <a:gd name="connsiteY3" fmla="*/ 286871 h 1264024"/>
                  <a:gd name="connsiteX4" fmla="*/ 370643 w 1778102"/>
                  <a:gd name="connsiteY4" fmla="*/ 53789 h 1264024"/>
                  <a:gd name="connsiteX5" fmla="*/ 29984 w 1778102"/>
                  <a:gd name="connsiteY5" fmla="*/ 8965 h 1264024"/>
                  <a:gd name="connsiteX6" fmla="*/ 38949 w 1778102"/>
                  <a:gd name="connsiteY6" fmla="*/ 0 h 1264024"/>
                  <a:gd name="connsiteX0" fmla="*/ 1778102 w 1778102"/>
                  <a:gd name="connsiteY0" fmla="*/ 1264024 h 1264024"/>
                  <a:gd name="connsiteX1" fmla="*/ 1392619 w 1778102"/>
                  <a:gd name="connsiteY1" fmla="*/ 806824 h 1264024"/>
                  <a:gd name="connsiteX2" fmla="*/ 1240219 w 1778102"/>
                  <a:gd name="connsiteY2" fmla="*/ 546847 h 1264024"/>
                  <a:gd name="connsiteX3" fmla="*/ 863702 w 1778102"/>
                  <a:gd name="connsiteY3" fmla="*/ 286871 h 1264024"/>
                  <a:gd name="connsiteX4" fmla="*/ 370643 w 1778102"/>
                  <a:gd name="connsiteY4" fmla="*/ 53789 h 1264024"/>
                  <a:gd name="connsiteX5" fmla="*/ 29984 w 1778102"/>
                  <a:gd name="connsiteY5" fmla="*/ 8965 h 1264024"/>
                  <a:gd name="connsiteX6" fmla="*/ 38949 w 1778102"/>
                  <a:gd name="connsiteY6" fmla="*/ 0 h 1264024"/>
                  <a:gd name="connsiteX0" fmla="*/ 1778102 w 1778102"/>
                  <a:gd name="connsiteY0" fmla="*/ 1264024 h 1264024"/>
                  <a:gd name="connsiteX1" fmla="*/ 1392619 w 1778102"/>
                  <a:gd name="connsiteY1" fmla="*/ 806824 h 1264024"/>
                  <a:gd name="connsiteX2" fmla="*/ 1240219 w 1778102"/>
                  <a:gd name="connsiteY2" fmla="*/ 546847 h 1264024"/>
                  <a:gd name="connsiteX3" fmla="*/ 881631 w 1778102"/>
                  <a:gd name="connsiteY3" fmla="*/ 224118 h 1264024"/>
                  <a:gd name="connsiteX4" fmla="*/ 370643 w 1778102"/>
                  <a:gd name="connsiteY4" fmla="*/ 53789 h 1264024"/>
                  <a:gd name="connsiteX5" fmla="*/ 29984 w 1778102"/>
                  <a:gd name="connsiteY5" fmla="*/ 8965 h 1264024"/>
                  <a:gd name="connsiteX6" fmla="*/ 38949 w 1778102"/>
                  <a:gd name="connsiteY6" fmla="*/ 0 h 1264024"/>
                  <a:gd name="connsiteX0" fmla="*/ 1778102 w 1778102"/>
                  <a:gd name="connsiteY0" fmla="*/ 1264024 h 1264024"/>
                  <a:gd name="connsiteX1" fmla="*/ 1392619 w 1778102"/>
                  <a:gd name="connsiteY1" fmla="*/ 806824 h 1264024"/>
                  <a:gd name="connsiteX2" fmla="*/ 1240219 w 1778102"/>
                  <a:gd name="connsiteY2" fmla="*/ 546847 h 1264024"/>
                  <a:gd name="connsiteX3" fmla="*/ 836807 w 1778102"/>
                  <a:gd name="connsiteY3" fmla="*/ 268941 h 1264024"/>
                  <a:gd name="connsiteX4" fmla="*/ 370643 w 1778102"/>
                  <a:gd name="connsiteY4" fmla="*/ 53789 h 1264024"/>
                  <a:gd name="connsiteX5" fmla="*/ 29984 w 1778102"/>
                  <a:gd name="connsiteY5" fmla="*/ 8965 h 1264024"/>
                  <a:gd name="connsiteX6" fmla="*/ 38949 w 1778102"/>
                  <a:gd name="connsiteY6" fmla="*/ 0 h 1264024"/>
                  <a:gd name="connsiteX0" fmla="*/ 1778102 w 1778102"/>
                  <a:gd name="connsiteY0" fmla="*/ 1264024 h 1264024"/>
                  <a:gd name="connsiteX1" fmla="*/ 1401584 w 1778102"/>
                  <a:gd name="connsiteY1" fmla="*/ 762000 h 1264024"/>
                  <a:gd name="connsiteX2" fmla="*/ 1240219 w 1778102"/>
                  <a:gd name="connsiteY2" fmla="*/ 546847 h 1264024"/>
                  <a:gd name="connsiteX3" fmla="*/ 836807 w 1778102"/>
                  <a:gd name="connsiteY3" fmla="*/ 268941 h 1264024"/>
                  <a:gd name="connsiteX4" fmla="*/ 370643 w 1778102"/>
                  <a:gd name="connsiteY4" fmla="*/ 53789 h 1264024"/>
                  <a:gd name="connsiteX5" fmla="*/ 29984 w 1778102"/>
                  <a:gd name="connsiteY5" fmla="*/ 8965 h 1264024"/>
                  <a:gd name="connsiteX6" fmla="*/ 38949 w 1778102"/>
                  <a:gd name="connsiteY6" fmla="*/ 0 h 1264024"/>
                  <a:gd name="connsiteX0" fmla="*/ 1778102 w 1778102"/>
                  <a:gd name="connsiteY0" fmla="*/ 1264024 h 1264024"/>
                  <a:gd name="connsiteX1" fmla="*/ 1383655 w 1778102"/>
                  <a:gd name="connsiteY1" fmla="*/ 788894 h 1264024"/>
                  <a:gd name="connsiteX2" fmla="*/ 1240219 w 1778102"/>
                  <a:gd name="connsiteY2" fmla="*/ 546847 h 1264024"/>
                  <a:gd name="connsiteX3" fmla="*/ 836807 w 1778102"/>
                  <a:gd name="connsiteY3" fmla="*/ 268941 h 1264024"/>
                  <a:gd name="connsiteX4" fmla="*/ 370643 w 1778102"/>
                  <a:gd name="connsiteY4" fmla="*/ 53789 h 1264024"/>
                  <a:gd name="connsiteX5" fmla="*/ 29984 w 1778102"/>
                  <a:gd name="connsiteY5" fmla="*/ 8965 h 1264024"/>
                  <a:gd name="connsiteX6" fmla="*/ 38949 w 1778102"/>
                  <a:gd name="connsiteY6" fmla="*/ 0 h 1264024"/>
                  <a:gd name="connsiteX0" fmla="*/ 1778102 w 1778102"/>
                  <a:gd name="connsiteY0" fmla="*/ 1264024 h 1264024"/>
                  <a:gd name="connsiteX1" fmla="*/ 1419514 w 1778102"/>
                  <a:gd name="connsiteY1" fmla="*/ 753036 h 1264024"/>
                  <a:gd name="connsiteX2" fmla="*/ 1240219 w 1778102"/>
                  <a:gd name="connsiteY2" fmla="*/ 546847 h 1264024"/>
                  <a:gd name="connsiteX3" fmla="*/ 836807 w 1778102"/>
                  <a:gd name="connsiteY3" fmla="*/ 268941 h 1264024"/>
                  <a:gd name="connsiteX4" fmla="*/ 370643 w 1778102"/>
                  <a:gd name="connsiteY4" fmla="*/ 53789 h 1264024"/>
                  <a:gd name="connsiteX5" fmla="*/ 29984 w 1778102"/>
                  <a:gd name="connsiteY5" fmla="*/ 8965 h 1264024"/>
                  <a:gd name="connsiteX6" fmla="*/ 38949 w 1778102"/>
                  <a:gd name="connsiteY6" fmla="*/ 0 h 1264024"/>
                  <a:gd name="connsiteX0" fmla="*/ 1778102 w 1778102"/>
                  <a:gd name="connsiteY0" fmla="*/ 1264024 h 1264024"/>
                  <a:gd name="connsiteX1" fmla="*/ 1392620 w 1778102"/>
                  <a:gd name="connsiteY1" fmla="*/ 797859 h 1264024"/>
                  <a:gd name="connsiteX2" fmla="*/ 1240219 w 1778102"/>
                  <a:gd name="connsiteY2" fmla="*/ 546847 h 1264024"/>
                  <a:gd name="connsiteX3" fmla="*/ 836807 w 1778102"/>
                  <a:gd name="connsiteY3" fmla="*/ 268941 h 1264024"/>
                  <a:gd name="connsiteX4" fmla="*/ 370643 w 1778102"/>
                  <a:gd name="connsiteY4" fmla="*/ 53789 h 1264024"/>
                  <a:gd name="connsiteX5" fmla="*/ 29984 w 1778102"/>
                  <a:gd name="connsiteY5" fmla="*/ 8965 h 1264024"/>
                  <a:gd name="connsiteX6" fmla="*/ 38949 w 1778102"/>
                  <a:gd name="connsiteY6" fmla="*/ 0 h 1264024"/>
                  <a:gd name="connsiteX0" fmla="*/ 1778102 w 1778102"/>
                  <a:gd name="connsiteY0" fmla="*/ 1264024 h 1264024"/>
                  <a:gd name="connsiteX1" fmla="*/ 1428479 w 1778102"/>
                  <a:gd name="connsiteY1" fmla="*/ 797859 h 1264024"/>
                  <a:gd name="connsiteX2" fmla="*/ 1240219 w 1778102"/>
                  <a:gd name="connsiteY2" fmla="*/ 546847 h 1264024"/>
                  <a:gd name="connsiteX3" fmla="*/ 836807 w 1778102"/>
                  <a:gd name="connsiteY3" fmla="*/ 268941 h 1264024"/>
                  <a:gd name="connsiteX4" fmla="*/ 370643 w 1778102"/>
                  <a:gd name="connsiteY4" fmla="*/ 53789 h 1264024"/>
                  <a:gd name="connsiteX5" fmla="*/ 29984 w 1778102"/>
                  <a:gd name="connsiteY5" fmla="*/ 8965 h 1264024"/>
                  <a:gd name="connsiteX6" fmla="*/ 38949 w 1778102"/>
                  <a:gd name="connsiteY6" fmla="*/ 0 h 1264024"/>
                  <a:gd name="connsiteX0" fmla="*/ 1831890 w 1831890"/>
                  <a:gd name="connsiteY0" fmla="*/ 1210236 h 1210236"/>
                  <a:gd name="connsiteX1" fmla="*/ 1428479 w 1831890"/>
                  <a:gd name="connsiteY1" fmla="*/ 797859 h 1210236"/>
                  <a:gd name="connsiteX2" fmla="*/ 1240219 w 1831890"/>
                  <a:gd name="connsiteY2" fmla="*/ 546847 h 1210236"/>
                  <a:gd name="connsiteX3" fmla="*/ 836807 w 1831890"/>
                  <a:gd name="connsiteY3" fmla="*/ 268941 h 1210236"/>
                  <a:gd name="connsiteX4" fmla="*/ 370643 w 1831890"/>
                  <a:gd name="connsiteY4" fmla="*/ 53789 h 1210236"/>
                  <a:gd name="connsiteX5" fmla="*/ 29984 w 1831890"/>
                  <a:gd name="connsiteY5" fmla="*/ 8965 h 1210236"/>
                  <a:gd name="connsiteX6" fmla="*/ 38949 w 1831890"/>
                  <a:gd name="connsiteY6" fmla="*/ 0 h 1210236"/>
                  <a:gd name="connsiteX0" fmla="*/ 1804996 w 1804996"/>
                  <a:gd name="connsiteY0" fmla="*/ 1246095 h 1246095"/>
                  <a:gd name="connsiteX1" fmla="*/ 1428479 w 1804996"/>
                  <a:gd name="connsiteY1" fmla="*/ 797859 h 1246095"/>
                  <a:gd name="connsiteX2" fmla="*/ 1240219 w 1804996"/>
                  <a:gd name="connsiteY2" fmla="*/ 546847 h 1246095"/>
                  <a:gd name="connsiteX3" fmla="*/ 836807 w 1804996"/>
                  <a:gd name="connsiteY3" fmla="*/ 268941 h 1246095"/>
                  <a:gd name="connsiteX4" fmla="*/ 370643 w 1804996"/>
                  <a:gd name="connsiteY4" fmla="*/ 53789 h 1246095"/>
                  <a:gd name="connsiteX5" fmla="*/ 29984 w 1804996"/>
                  <a:gd name="connsiteY5" fmla="*/ 8965 h 1246095"/>
                  <a:gd name="connsiteX6" fmla="*/ 38949 w 1804996"/>
                  <a:gd name="connsiteY6" fmla="*/ 0 h 1246095"/>
                  <a:gd name="connsiteX0" fmla="*/ 1804996 w 1804996"/>
                  <a:gd name="connsiteY0" fmla="*/ 1246095 h 1246095"/>
                  <a:gd name="connsiteX1" fmla="*/ 1428479 w 1804996"/>
                  <a:gd name="connsiteY1" fmla="*/ 797859 h 1246095"/>
                  <a:gd name="connsiteX2" fmla="*/ 1240219 w 1804996"/>
                  <a:gd name="connsiteY2" fmla="*/ 546847 h 1246095"/>
                  <a:gd name="connsiteX3" fmla="*/ 854736 w 1804996"/>
                  <a:gd name="connsiteY3" fmla="*/ 251012 h 1246095"/>
                  <a:gd name="connsiteX4" fmla="*/ 370643 w 1804996"/>
                  <a:gd name="connsiteY4" fmla="*/ 53789 h 1246095"/>
                  <a:gd name="connsiteX5" fmla="*/ 29984 w 1804996"/>
                  <a:gd name="connsiteY5" fmla="*/ 8965 h 1246095"/>
                  <a:gd name="connsiteX6" fmla="*/ 38949 w 1804996"/>
                  <a:gd name="connsiteY6" fmla="*/ 0 h 1246095"/>
                  <a:gd name="connsiteX0" fmla="*/ 1804996 w 1804996"/>
                  <a:gd name="connsiteY0" fmla="*/ 1247941 h 1247941"/>
                  <a:gd name="connsiteX1" fmla="*/ 1428479 w 1804996"/>
                  <a:gd name="connsiteY1" fmla="*/ 799705 h 1247941"/>
                  <a:gd name="connsiteX2" fmla="*/ 1240219 w 1804996"/>
                  <a:gd name="connsiteY2" fmla="*/ 548693 h 1247941"/>
                  <a:gd name="connsiteX3" fmla="*/ 854736 w 1804996"/>
                  <a:gd name="connsiteY3" fmla="*/ 252858 h 1247941"/>
                  <a:gd name="connsiteX4" fmla="*/ 370643 w 1804996"/>
                  <a:gd name="connsiteY4" fmla="*/ 19776 h 1247941"/>
                  <a:gd name="connsiteX5" fmla="*/ 29984 w 1804996"/>
                  <a:gd name="connsiteY5" fmla="*/ 10811 h 1247941"/>
                  <a:gd name="connsiteX6" fmla="*/ 38949 w 1804996"/>
                  <a:gd name="connsiteY6" fmla="*/ 1846 h 1247941"/>
                  <a:gd name="connsiteX0" fmla="*/ 1804996 w 1804996"/>
                  <a:gd name="connsiteY0" fmla="*/ 1246095 h 1246095"/>
                  <a:gd name="connsiteX1" fmla="*/ 1428479 w 1804996"/>
                  <a:gd name="connsiteY1" fmla="*/ 797859 h 1246095"/>
                  <a:gd name="connsiteX2" fmla="*/ 1240219 w 1804996"/>
                  <a:gd name="connsiteY2" fmla="*/ 546847 h 1246095"/>
                  <a:gd name="connsiteX3" fmla="*/ 854736 w 1804996"/>
                  <a:gd name="connsiteY3" fmla="*/ 251012 h 1246095"/>
                  <a:gd name="connsiteX4" fmla="*/ 370643 w 1804996"/>
                  <a:gd name="connsiteY4" fmla="*/ 26895 h 1246095"/>
                  <a:gd name="connsiteX5" fmla="*/ 29984 w 1804996"/>
                  <a:gd name="connsiteY5" fmla="*/ 8965 h 1246095"/>
                  <a:gd name="connsiteX6" fmla="*/ 38949 w 1804996"/>
                  <a:gd name="connsiteY6" fmla="*/ 0 h 1246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04996" h="1246095">
                    <a:moveTo>
                      <a:pt x="1804996" y="1246095"/>
                    </a:moveTo>
                    <a:cubicBezTo>
                      <a:pt x="1689201" y="1095189"/>
                      <a:pt x="1522608" y="914400"/>
                      <a:pt x="1428479" y="797859"/>
                    </a:cubicBezTo>
                    <a:cubicBezTo>
                      <a:pt x="1334350" y="681318"/>
                      <a:pt x="1335843" y="637988"/>
                      <a:pt x="1240219" y="546847"/>
                    </a:cubicBezTo>
                    <a:cubicBezTo>
                      <a:pt x="1144595" y="455706"/>
                      <a:pt x="999665" y="337671"/>
                      <a:pt x="854736" y="251012"/>
                    </a:cubicBezTo>
                    <a:cubicBezTo>
                      <a:pt x="709807" y="164353"/>
                      <a:pt x="508102" y="67236"/>
                      <a:pt x="370643" y="26895"/>
                    </a:cubicBezTo>
                    <a:cubicBezTo>
                      <a:pt x="233184" y="-13446"/>
                      <a:pt x="85266" y="13448"/>
                      <a:pt x="29984" y="8965"/>
                    </a:cubicBezTo>
                    <a:cubicBezTo>
                      <a:pt x="-25298" y="4482"/>
                      <a:pt x="6825" y="0"/>
                      <a:pt x="38949" y="0"/>
                    </a:cubicBezTo>
                  </a:path>
                </a:pathLst>
              </a:custGeom>
              <a:noFill/>
              <a:ln w="101600">
                <a:solidFill>
                  <a:srgbClr val="00B0F0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CH" dirty="0"/>
              </a:p>
            </p:txBody>
          </p:sp>
          <p:sp>
            <p:nvSpPr>
              <p:cNvPr id="12" name="Forme libre 11"/>
              <p:cNvSpPr/>
              <p:nvPr/>
            </p:nvSpPr>
            <p:spPr>
              <a:xfrm>
                <a:off x="3509772" y="2915858"/>
                <a:ext cx="1804996" cy="1246095"/>
              </a:xfrm>
              <a:custGeom>
                <a:avLst/>
                <a:gdLst>
                  <a:gd name="connsiteX0" fmla="*/ 1778102 w 1778102"/>
                  <a:gd name="connsiteY0" fmla="*/ 1264024 h 1264024"/>
                  <a:gd name="connsiteX1" fmla="*/ 1455372 w 1778102"/>
                  <a:gd name="connsiteY1" fmla="*/ 842683 h 1264024"/>
                  <a:gd name="connsiteX2" fmla="*/ 1240219 w 1778102"/>
                  <a:gd name="connsiteY2" fmla="*/ 546847 h 1264024"/>
                  <a:gd name="connsiteX3" fmla="*/ 863702 w 1778102"/>
                  <a:gd name="connsiteY3" fmla="*/ 286871 h 1264024"/>
                  <a:gd name="connsiteX4" fmla="*/ 370643 w 1778102"/>
                  <a:gd name="connsiteY4" fmla="*/ 53789 h 1264024"/>
                  <a:gd name="connsiteX5" fmla="*/ 29984 w 1778102"/>
                  <a:gd name="connsiteY5" fmla="*/ 8965 h 1264024"/>
                  <a:gd name="connsiteX6" fmla="*/ 38949 w 1778102"/>
                  <a:gd name="connsiteY6" fmla="*/ 0 h 1264024"/>
                  <a:gd name="connsiteX0" fmla="*/ 1778102 w 1778102"/>
                  <a:gd name="connsiteY0" fmla="*/ 1264024 h 1264024"/>
                  <a:gd name="connsiteX1" fmla="*/ 1392619 w 1778102"/>
                  <a:gd name="connsiteY1" fmla="*/ 806824 h 1264024"/>
                  <a:gd name="connsiteX2" fmla="*/ 1240219 w 1778102"/>
                  <a:gd name="connsiteY2" fmla="*/ 546847 h 1264024"/>
                  <a:gd name="connsiteX3" fmla="*/ 863702 w 1778102"/>
                  <a:gd name="connsiteY3" fmla="*/ 286871 h 1264024"/>
                  <a:gd name="connsiteX4" fmla="*/ 370643 w 1778102"/>
                  <a:gd name="connsiteY4" fmla="*/ 53789 h 1264024"/>
                  <a:gd name="connsiteX5" fmla="*/ 29984 w 1778102"/>
                  <a:gd name="connsiteY5" fmla="*/ 8965 h 1264024"/>
                  <a:gd name="connsiteX6" fmla="*/ 38949 w 1778102"/>
                  <a:gd name="connsiteY6" fmla="*/ 0 h 1264024"/>
                  <a:gd name="connsiteX0" fmla="*/ 1778102 w 1778102"/>
                  <a:gd name="connsiteY0" fmla="*/ 1264024 h 1264024"/>
                  <a:gd name="connsiteX1" fmla="*/ 1392619 w 1778102"/>
                  <a:gd name="connsiteY1" fmla="*/ 806824 h 1264024"/>
                  <a:gd name="connsiteX2" fmla="*/ 1240219 w 1778102"/>
                  <a:gd name="connsiteY2" fmla="*/ 546847 h 1264024"/>
                  <a:gd name="connsiteX3" fmla="*/ 881631 w 1778102"/>
                  <a:gd name="connsiteY3" fmla="*/ 224118 h 1264024"/>
                  <a:gd name="connsiteX4" fmla="*/ 370643 w 1778102"/>
                  <a:gd name="connsiteY4" fmla="*/ 53789 h 1264024"/>
                  <a:gd name="connsiteX5" fmla="*/ 29984 w 1778102"/>
                  <a:gd name="connsiteY5" fmla="*/ 8965 h 1264024"/>
                  <a:gd name="connsiteX6" fmla="*/ 38949 w 1778102"/>
                  <a:gd name="connsiteY6" fmla="*/ 0 h 1264024"/>
                  <a:gd name="connsiteX0" fmla="*/ 1778102 w 1778102"/>
                  <a:gd name="connsiteY0" fmla="*/ 1264024 h 1264024"/>
                  <a:gd name="connsiteX1" fmla="*/ 1392619 w 1778102"/>
                  <a:gd name="connsiteY1" fmla="*/ 806824 h 1264024"/>
                  <a:gd name="connsiteX2" fmla="*/ 1240219 w 1778102"/>
                  <a:gd name="connsiteY2" fmla="*/ 546847 h 1264024"/>
                  <a:gd name="connsiteX3" fmla="*/ 836807 w 1778102"/>
                  <a:gd name="connsiteY3" fmla="*/ 268941 h 1264024"/>
                  <a:gd name="connsiteX4" fmla="*/ 370643 w 1778102"/>
                  <a:gd name="connsiteY4" fmla="*/ 53789 h 1264024"/>
                  <a:gd name="connsiteX5" fmla="*/ 29984 w 1778102"/>
                  <a:gd name="connsiteY5" fmla="*/ 8965 h 1264024"/>
                  <a:gd name="connsiteX6" fmla="*/ 38949 w 1778102"/>
                  <a:gd name="connsiteY6" fmla="*/ 0 h 1264024"/>
                  <a:gd name="connsiteX0" fmla="*/ 1778102 w 1778102"/>
                  <a:gd name="connsiteY0" fmla="*/ 1264024 h 1264024"/>
                  <a:gd name="connsiteX1" fmla="*/ 1401584 w 1778102"/>
                  <a:gd name="connsiteY1" fmla="*/ 762000 h 1264024"/>
                  <a:gd name="connsiteX2" fmla="*/ 1240219 w 1778102"/>
                  <a:gd name="connsiteY2" fmla="*/ 546847 h 1264024"/>
                  <a:gd name="connsiteX3" fmla="*/ 836807 w 1778102"/>
                  <a:gd name="connsiteY3" fmla="*/ 268941 h 1264024"/>
                  <a:gd name="connsiteX4" fmla="*/ 370643 w 1778102"/>
                  <a:gd name="connsiteY4" fmla="*/ 53789 h 1264024"/>
                  <a:gd name="connsiteX5" fmla="*/ 29984 w 1778102"/>
                  <a:gd name="connsiteY5" fmla="*/ 8965 h 1264024"/>
                  <a:gd name="connsiteX6" fmla="*/ 38949 w 1778102"/>
                  <a:gd name="connsiteY6" fmla="*/ 0 h 1264024"/>
                  <a:gd name="connsiteX0" fmla="*/ 1778102 w 1778102"/>
                  <a:gd name="connsiteY0" fmla="*/ 1264024 h 1264024"/>
                  <a:gd name="connsiteX1" fmla="*/ 1383655 w 1778102"/>
                  <a:gd name="connsiteY1" fmla="*/ 788894 h 1264024"/>
                  <a:gd name="connsiteX2" fmla="*/ 1240219 w 1778102"/>
                  <a:gd name="connsiteY2" fmla="*/ 546847 h 1264024"/>
                  <a:gd name="connsiteX3" fmla="*/ 836807 w 1778102"/>
                  <a:gd name="connsiteY3" fmla="*/ 268941 h 1264024"/>
                  <a:gd name="connsiteX4" fmla="*/ 370643 w 1778102"/>
                  <a:gd name="connsiteY4" fmla="*/ 53789 h 1264024"/>
                  <a:gd name="connsiteX5" fmla="*/ 29984 w 1778102"/>
                  <a:gd name="connsiteY5" fmla="*/ 8965 h 1264024"/>
                  <a:gd name="connsiteX6" fmla="*/ 38949 w 1778102"/>
                  <a:gd name="connsiteY6" fmla="*/ 0 h 1264024"/>
                  <a:gd name="connsiteX0" fmla="*/ 1778102 w 1778102"/>
                  <a:gd name="connsiteY0" fmla="*/ 1264024 h 1264024"/>
                  <a:gd name="connsiteX1" fmla="*/ 1419514 w 1778102"/>
                  <a:gd name="connsiteY1" fmla="*/ 753036 h 1264024"/>
                  <a:gd name="connsiteX2" fmla="*/ 1240219 w 1778102"/>
                  <a:gd name="connsiteY2" fmla="*/ 546847 h 1264024"/>
                  <a:gd name="connsiteX3" fmla="*/ 836807 w 1778102"/>
                  <a:gd name="connsiteY3" fmla="*/ 268941 h 1264024"/>
                  <a:gd name="connsiteX4" fmla="*/ 370643 w 1778102"/>
                  <a:gd name="connsiteY4" fmla="*/ 53789 h 1264024"/>
                  <a:gd name="connsiteX5" fmla="*/ 29984 w 1778102"/>
                  <a:gd name="connsiteY5" fmla="*/ 8965 h 1264024"/>
                  <a:gd name="connsiteX6" fmla="*/ 38949 w 1778102"/>
                  <a:gd name="connsiteY6" fmla="*/ 0 h 1264024"/>
                  <a:gd name="connsiteX0" fmla="*/ 1778102 w 1778102"/>
                  <a:gd name="connsiteY0" fmla="*/ 1264024 h 1264024"/>
                  <a:gd name="connsiteX1" fmla="*/ 1392620 w 1778102"/>
                  <a:gd name="connsiteY1" fmla="*/ 797859 h 1264024"/>
                  <a:gd name="connsiteX2" fmla="*/ 1240219 w 1778102"/>
                  <a:gd name="connsiteY2" fmla="*/ 546847 h 1264024"/>
                  <a:gd name="connsiteX3" fmla="*/ 836807 w 1778102"/>
                  <a:gd name="connsiteY3" fmla="*/ 268941 h 1264024"/>
                  <a:gd name="connsiteX4" fmla="*/ 370643 w 1778102"/>
                  <a:gd name="connsiteY4" fmla="*/ 53789 h 1264024"/>
                  <a:gd name="connsiteX5" fmla="*/ 29984 w 1778102"/>
                  <a:gd name="connsiteY5" fmla="*/ 8965 h 1264024"/>
                  <a:gd name="connsiteX6" fmla="*/ 38949 w 1778102"/>
                  <a:gd name="connsiteY6" fmla="*/ 0 h 1264024"/>
                  <a:gd name="connsiteX0" fmla="*/ 1778102 w 1778102"/>
                  <a:gd name="connsiteY0" fmla="*/ 1264024 h 1264024"/>
                  <a:gd name="connsiteX1" fmla="*/ 1428479 w 1778102"/>
                  <a:gd name="connsiteY1" fmla="*/ 797859 h 1264024"/>
                  <a:gd name="connsiteX2" fmla="*/ 1240219 w 1778102"/>
                  <a:gd name="connsiteY2" fmla="*/ 546847 h 1264024"/>
                  <a:gd name="connsiteX3" fmla="*/ 836807 w 1778102"/>
                  <a:gd name="connsiteY3" fmla="*/ 268941 h 1264024"/>
                  <a:gd name="connsiteX4" fmla="*/ 370643 w 1778102"/>
                  <a:gd name="connsiteY4" fmla="*/ 53789 h 1264024"/>
                  <a:gd name="connsiteX5" fmla="*/ 29984 w 1778102"/>
                  <a:gd name="connsiteY5" fmla="*/ 8965 h 1264024"/>
                  <a:gd name="connsiteX6" fmla="*/ 38949 w 1778102"/>
                  <a:gd name="connsiteY6" fmla="*/ 0 h 1264024"/>
                  <a:gd name="connsiteX0" fmla="*/ 1831890 w 1831890"/>
                  <a:gd name="connsiteY0" fmla="*/ 1210236 h 1210236"/>
                  <a:gd name="connsiteX1" fmla="*/ 1428479 w 1831890"/>
                  <a:gd name="connsiteY1" fmla="*/ 797859 h 1210236"/>
                  <a:gd name="connsiteX2" fmla="*/ 1240219 w 1831890"/>
                  <a:gd name="connsiteY2" fmla="*/ 546847 h 1210236"/>
                  <a:gd name="connsiteX3" fmla="*/ 836807 w 1831890"/>
                  <a:gd name="connsiteY3" fmla="*/ 268941 h 1210236"/>
                  <a:gd name="connsiteX4" fmla="*/ 370643 w 1831890"/>
                  <a:gd name="connsiteY4" fmla="*/ 53789 h 1210236"/>
                  <a:gd name="connsiteX5" fmla="*/ 29984 w 1831890"/>
                  <a:gd name="connsiteY5" fmla="*/ 8965 h 1210236"/>
                  <a:gd name="connsiteX6" fmla="*/ 38949 w 1831890"/>
                  <a:gd name="connsiteY6" fmla="*/ 0 h 1210236"/>
                  <a:gd name="connsiteX0" fmla="*/ 1804996 w 1804996"/>
                  <a:gd name="connsiteY0" fmla="*/ 1246095 h 1246095"/>
                  <a:gd name="connsiteX1" fmla="*/ 1428479 w 1804996"/>
                  <a:gd name="connsiteY1" fmla="*/ 797859 h 1246095"/>
                  <a:gd name="connsiteX2" fmla="*/ 1240219 w 1804996"/>
                  <a:gd name="connsiteY2" fmla="*/ 546847 h 1246095"/>
                  <a:gd name="connsiteX3" fmla="*/ 836807 w 1804996"/>
                  <a:gd name="connsiteY3" fmla="*/ 268941 h 1246095"/>
                  <a:gd name="connsiteX4" fmla="*/ 370643 w 1804996"/>
                  <a:gd name="connsiteY4" fmla="*/ 53789 h 1246095"/>
                  <a:gd name="connsiteX5" fmla="*/ 29984 w 1804996"/>
                  <a:gd name="connsiteY5" fmla="*/ 8965 h 1246095"/>
                  <a:gd name="connsiteX6" fmla="*/ 38949 w 1804996"/>
                  <a:gd name="connsiteY6" fmla="*/ 0 h 1246095"/>
                  <a:gd name="connsiteX0" fmla="*/ 1804996 w 1804996"/>
                  <a:gd name="connsiteY0" fmla="*/ 1246095 h 1246095"/>
                  <a:gd name="connsiteX1" fmla="*/ 1428479 w 1804996"/>
                  <a:gd name="connsiteY1" fmla="*/ 797859 h 1246095"/>
                  <a:gd name="connsiteX2" fmla="*/ 1240219 w 1804996"/>
                  <a:gd name="connsiteY2" fmla="*/ 546847 h 1246095"/>
                  <a:gd name="connsiteX3" fmla="*/ 854736 w 1804996"/>
                  <a:gd name="connsiteY3" fmla="*/ 251012 h 1246095"/>
                  <a:gd name="connsiteX4" fmla="*/ 370643 w 1804996"/>
                  <a:gd name="connsiteY4" fmla="*/ 53789 h 1246095"/>
                  <a:gd name="connsiteX5" fmla="*/ 29984 w 1804996"/>
                  <a:gd name="connsiteY5" fmla="*/ 8965 h 1246095"/>
                  <a:gd name="connsiteX6" fmla="*/ 38949 w 1804996"/>
                  <a:gd name="connsiteY6" fmla="*/ 0 h 1246095"/>
                  <a:gd name="connsiteX0" fmla="*/ 1804996 w 1804996"/>
                  <a:gd name="connsiteY0" fmla="*/ 1247941 h 1247941"/>
                  <a:gd name="connsiteX1" fmla="*/ 1428479 w 1804996"/>
                  <a:gd name="connsiteY1" fmla="*/ 799705 h 1247941"/>
                  <a:gd name="connsiteX2" fmla="*/ 1240219 w 1804996"/>
                  <a:gd name="connsiteY2" fmla="*/ 548693 h 1247941"/>
                  <a:gd name="connsiteX3" fmla="*/ 854736 w 1804996"/>
                  <a:gd name="connsiteY3" fmla="*/ 252858 h 1247941"/>
                  <a:gd name="connsiteX4" fmla="*/ 370643 w 1804996"/>
                  <a:gd name="connsiteY4" fmla="*/ 19776 h 1247941"/>
                  <a:gd name="connsiteX5" fmla="*/ 29984 w 1804996"/>
                  <a:gd name="connsiteY5" fmla="*/ 10811 h 1247941"/>
                  <a:gd name="connsiteX6" fmla="*/ 38949 w 1804996"/>
                  <a:gd name="connsiteY6" fmla="*/ 1846 h 1247941"/>
                  <a:gd name="connsiteX0" fmla="*/ 1804996 w 1804996"/>
                  <a:gd name="connsiteY0" fmla="*/ 1246095 h 1246095"/>
                  <a:gd name="connsiteX1" fmla="*/ 1428479 w 1804996"/>
                  <a:gd name="connsiteY1" fmla="*/ 797859 h 1246095"/>
                  <a:gd name="connsiteX2" fmla="*/ 1240219 w 1804996"/>
                  <a:gd name="connsiteY2" fmla="*/ 546847 h 1246095"/>
                  <a:gd name="connsiteX3" fmla="*/ 854736 w 1804996"/>
                  <a:gd name="connsiteY3" fmla="*/ 251012 h 1246095"/>
                  <a:gd name="connsiteX4" fmla="*/ 370643 w 1804996"/>
                  <a:gd name="connsiteY4" fmla="*/ 26895 h 1246095"/>
                  <a:gd name="connsiteX5" fmla="*/ 29984 w 1804996"/>
                  <a:gd name="connsiteY5" fmla="*/ 8965 h 1246095"/>
                  <a:gd name="connsiteX6" fmla="*/ 38949 w 1804996"/>
                  <a:gd name="connsiteY6" fmla="*/ 0 h 1246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04996" h="1246095">
                    <a:moveTo>
                      <a:pt x="1804996" y="1246095"/>
                    </a:moveTo>
                    <a:cubicBezTo>
                      <a:pt x="1689201" y="1095189"/>
                      <a:pt x="1522608" y="914400"/>
                      <a:pt x="1428479" y="797859"/>
                    </a:cubicBezTo>
                    <a:cubicBezTo>
                      <a:pt x="1334350" y="681318"/>
                      <a:pt x="1335843" y="637988"/>
                      <a:pt x="1240219" y="546847"/>
                    </a:cubicBezTo>
                    <a:cubicBezTo>
                      <a:pt x="1144595" y="455706"/>
                      <a:pt x="999665" y="337671"/>
                      <a:pt x="854736" y="251012"/>
                    </a:cubicBezTo>
                    <a:cubicBezTo>
                      <a:pt x="709807" y="164353"/>
                      <a:pt x="508102" y="67236"/>
                      <a:pt x="370643" y="26895"/>
                    </a:cubicBezTo>
                    <a:cubicBezTo>
                      <a:pt x="233184" y="-13446"/>
                      <a:pt x="85266" y="13448"/>
                      <a:pt x="29984" y="8965"/>
                    </a:cubicBezTo>
                    <a:cubicBezTo>
                      <a:pt x="-25298" y="4482"/>
                      <a:pt x="6825" y="0"/>
                      <a:pt x="38949" y="0"/>
                    </a:cubicBezTo>
                  </a:path>
                </a:pathLst>
              </a:custGeom>
              <a:ln w="101600"/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CH" dirty="0"/>
              </a:p>
            </p:txBody>
          </p:sp>
        </p:grpSp>
        <p:grpSp>
          <p:nvGrpSpPr>
            <p:cNvPr id="16" name="Groupe 15"/>
            <p:cNvGrpSpPr/>
            <p:nvPr/>
          </p:nvGrpSpPr>
          <p:grpSpPr>
            <a:xfrm>
              <a:off x="5764305" y="1298670"/>
              <a:ext cx="6015317" cy="5054216"/>
              <a:chOff x="5764305" y="1298670"/>
              <a:chExt cx="6015317" cy="5054216"/>
            </a:xfrm>
          </p:grpSpPr>
          <p:sp>
            <p:nvSpPr>
              <p:cNvPr id="4" name="Espace réservé du contenu 1">
                <a:extLst>
                  <a:ext uri="{FF2B5EF4-FFF2-40B4-BE49-F238E27FC236}">
                    <a16:creationId xmlns:a16="http://schemas.microsoft.com/office/drawing/2014/main" id="{3D0F3A82-EF5A-5F4E-BA4C-5550A606E32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64305" y="1298670"/>
                <a:ext cx="6015317" cy="505421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bg2"/>
                  </a:buClr>
                  <a:buFont typeface="Arial" panose="020B0604020202020204" pitchFamily="34" charset="0"/>
                  <a:buChar char="•"/>
                  <a:defRPr sz="2000" kern="1200">
                    <a:solidFill>
                      <a:schemeClr val="bg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bg2"/>
                  </a:buClr>
                  <a:buSzPct val="100000"/>
                  <a:buFontTx/>
                  <a:buChar char="&gt;"/>
                  <a:defRPr sz="2000" kern="1200">
                    <a:solidFill>
                      <a:schemeClr val="bg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 kern="1200">
                    <a:solidFill>
                      <a:schemeClr val="bg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bg2"/>
                  </a:buClr>
                  <a:buFont typeface="Arial" panose="020B0604020202020204" pitchFamily="34" charset="0"/>
                  <a:buChar char="•"/>
                  <a:defRPr sz="2000" kern="1200">
                    <a:solidFill>
                      <a:schemeClr val="bg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2057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bg2"/>
                  </a:buClr>
                  <a:buFont typeface="Arial" panose="020B0604020202020204" pitchFamily="34" charset="0"/>
                  <a:buChar char="•"/>
                  <a:defRPr sz="2000" kern="1200">
                    <a:solidFill>
                      <a:schemeClr val="bg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fr-FR" sz="2400" dirty="0" smtClean="0"/>
                  <a:t>Conduites chauffage à distance </a:t>
                </a:r>
                <a:br>
                  <a:rPr lang="fr-FR" sz="2400" dirty="0" smtClean="0"/>
                </a:br>
                <a:r>
                  <a:rPr lang="fr-FR" sz="2400" dirty="0" smtClean="0"/>
                  <a:t>       Terminés                </a:t>
                </a:r>
                <a:r>
                  <a:rPr lang="fr-FR" sz="2400" dirty="0"/>
                  <a:t>E</a:t>
                </a:r>
                <a:r>
                  <a:rPr lang="fr-FR" sz="2400" dirty="0" smtClean="0"/>
                  <a:t>n cours ou à venir</a:t>
                </a:r>
                <a:br>
                  <a:rPr lang="fr-FR" sz="2400" dirty="0" smtClean="0"/>
                </a:br>
                <a:r>
                  <a:rPr lang="fr-FR" sz="2400" dirty="0" smtClean="0"/>
                  <a:t/>
                </a:r>
                <a:br>
                  <a:rPr lang="fr-FR" sz="2400" dirty="0" smtClean="0"/>
                </a:br>
                <a:endParaRPr lang="fr-FR" sz="24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fr-FR" sz="2400" dirty="0" smtClean="0"/>
                  <a:t>Conduite et canalisation communales</a:t>
                </a:r>
                <a:br>
                  <a:rPr lang="fr-FR" sz="2400" dirty="0" smtClean="0"/>
                </a:br>
                <a:r>
                  <a:rPr lang="fr-FR" sz="2400" dirty="0" smtClean="0"/>
                  <a:t>        </a:t>
                </a:r>
                <a:r>
                  <a:rPr lang="fr-FR" sz="2400" dirty="0" smtClean="0"/>
                  <a:t>Conduite d’eau potable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fr-FR" sz="2400" dirty="0" smtClean="0"/>
                  <a:t>        Canalisation des eaux usées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fr-FR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fr-FR" sz="2400" dirty="0" smtClean="0"/>
                  <a:t>Exécution selon travaux conduites CAD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fr-FR" sz="2400" dirty="0" smtClean="0"/>
                  <a:t>Juillet à décembre 2024</a:t>
                </a:r>
                <a:endParaRPr lang="fr-FR" sz="2400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3DCA621-E0C3-3C27-7C0D-B39A54501F0A}"/>
                  </a:ext>
                </a:extLst>
              </p:cNvPr>
              <p:cNvSpPr/>
              <p:nvPr/>
            </p:nvSpPr>
            <p:spPr>
              <a:xfrm>
                <a:off x="5902029" y="1857610"/>
                <a:ext cx="360000" cy="9259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22808B4-2BBD-D7A3-9FD5-B278D112DF21}"/>
                  </a:ext>
                </a:extLst>
              </p:cNvPr>
              <p:cNvSpPr/>
              <p:nvPr/>
            </p:nvSpPr>
            <p:spPr>
              <a:xfrm>
                <a:off x="8480825" y="1857610"/>
                <a:ext cx="360000" cy="92597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0" name="Connecteur droit 9"/>
              <p:cNvCxnSpPr/>
              <p:nvPr/>
            </p:nvCxnSpPr>
            <p:spPr>
              <a:xfrm>
                <a:off x="5902029" y="3469341"/>
                <a:ext cx="360000" cy="0"/>
              </a:xfrm>
              <a:prstGeom prst="line">
                <a:avLst/>
              </a:prstGeom>
              <a:ln w="1016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/>
              <p:cNvCxnSpPr/>
              <p:nvPr/>
            </p:nvCxnSpPr>
            <p:spPr>
              <a:xfrm>
                <a:off x="5902029" y="3989294"/>
                <a:ext cx="360000" cy="0"/>
              </a:xfrm>
              <a:prstGeom prst="line">
                <a:avLst/>
              </a:prstGeom>
              <a:ln w="1016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" name="ZoneTexte 13"/>
          <p:cNvSpPr txBox="1"/>
          <p:nvPr/>
        </p:nvSpPr>
        <p:spPr>
          <a:xfrm>
            <a:off x="724440" y="313765"/>
            <a:ext cx="10418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Infrastructures communales souterraines</a:t>
            </a:r>
            <a:endParaRPr lang="fr-CH" sz="3200" dirty="0"/>
          </a:p>
        </p:txBody>
      </p:sp>
    </p:spTree>
    <p:extLst>
      <p:ext uri="{BB962C8B-B14F-4D97-AF65-F5344CB8AC3E}">
        <p14:creationId xmlns:p14="http://schemas.microsoft.com/office/powerpoint/2010/main" val="2269617580"/>
      </p:ext>
    </p:extLst>
  </p:cSld>
  <p:clrMapOvr>
    <a:masterClrMapping/>
  </p:clrMapOvr>
</p:sld>
</file>

<file path=ppt/theme/theme1.xml><?xml version="1.0" encoding="utf-8"?>
<a:theme xmlns:a="http://schemas.openxmlformats.org/drawingml/2006/main" name="Holdigaz">
  <a:themeElements>
    <a:clrScheme name="Holdigaz">
      <a:dk1>
        <a:srgbClr val="000000"/>
      </a:dk1>
      <a:lt1>
        <a:sysClr val="window" lastClr="FFFFFF"/>
      </a:lt1>
      <a:dk2>
        <a:srgbClr val="A8A8A7"/>
      </a:dk2>
      <a:lt2>
        <a:srgbClr val="575756"/>
      </a:lt2>
      <a:accent1>
        <a:srgbClr val="004994"/>
      </a:accent1>
      <a:accent2>
        <a:srgbClr val="FFD500"/>
      </a:accent2>
      <a:accent3>
        <a:srgbClr val="ED7D31"/>
      </a:accent3>
      <a:accent4>
        <a:srgbClr val="E30613"/>
      </a:accent4>
      <a:accent5>
        <a:srgbClr val="52AE32"/>
      </a:accent5>
      <a:accent6>
        <a:srgbClr val="0092D4"/>
      </a:accent6>
      <a:hlink>
        <a:srgbClr val="004994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oldigaz" id="{EC5A49F7-B210-0149-B05B-E056ED17FBE8}" vid="{0A3C142F-E090-2D48-BC49-E7E94CF3F7B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Holdigaz</Template>
  <TotalTime>5164</TotalTime>
  <Words>40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Holdigaz</vt:lpstr>
      <vt:lpstr>Présentation PowerPoint</vt:lpstr>
    </vt:vector>
  </TitlesOfParts>
  <Company>Holdigaz Services 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sdfsdf</dc:title>
  <dc:creator>Koodun Karine</dc:creator>
  <cp:lastModifiedBy>Jaquet Baptiste</cp:lastModifiedBy>
  <cp:revision>384</cp:revision>
  <cp:lastPrinted>2023-05-01T14:59:36Z</cp:lastPrinted>
  <dcterms:created xsi:type="dcterms:W3CDTF">2019-12-02T15:49:26Z</dcterms:created>
  <dcterms:modified xsi:type="dcterms:W3CDTF">2024-02-26T08:01:09Z</dcterms:modified>
</cp:coreProperties>
</file>