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8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734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0954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8651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8188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276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774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0921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085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144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5866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9626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29CF3-E2E8-4226-9046-59286F9E995F}" type="datetimeFigureOut">
              <a:rPr lang="fr-CH" smtClean="0"/>
              <a:t>25.02.2024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CE850-94F7-43F8-8F45-928CEE1068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156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Jardin</a:t>
            </a:r>
            <a:r>
              <a:rPr lang="en-US" dirty="0" smtClean="0"/>
              <a:t> Rosalie de Constant 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990108"/>
            <a:ext cx="9144000" cy="1267691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+mj-lt"/>
              </a:rPr>
              <a:t>Chemin</a:t>
            </a:r>
            <a:r>
              <a:rPr lang="en-US" sz="3600" dirty="0" smtClean="0">
                <a:latin typeface="+mj-lt"/>
              </a:rPr>
              <a:t> de </a:t>
            </a:r>
            <a:r>
              <a:rPr lang="en-US" sz="3600" dirty="0" err="1" smtClean="0">
                <a:latin typeface="+mj-lt"/>
              </a:rPr>
              <a:t>Courseboux</a:t>
            </a:r>
            <a:endParaRPr lang="fr-CH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737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82946" cy="7273636"/>
          </a:xfrm>
        </p:spPr>
      </p:pic>
    </p:spTree>
    <p:extLst>
      <p:ext uri="{BB962C8B-B14F-4D97-AF65-F5344CB8AC3E}">
        <p14:creationId xmlns:p14="http://schemas.microsoft.com/office/powerpoint/2010/main" val="139338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9545"/>
            <a:ext cx="12192000" cy="7793181"/>
          </a:xfrm>
        </p:spPr>
      </p:pic>
    </p:spTree>
    <p:extLst>
      <p:ext uri="{BB962C8B-B14F-4D97-AF65-F5344CB8AC3E}">
        <p14:creationId xmlns:p14="http://schemas.microsoft.com/office/powerpoint/2010/main" val="7328819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</Words>
  <Application>Microsoft Office PowerPoint</Application>
  <PresentationFormat>Grand écran</PresentationFormat>
  <Paragraphs>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Jardin Rosalie de Constant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Jardin Rosalie de Constant </dc:title>
  <dc:creator>Marandaz Guignet Evelyne</dc:creator>
  <cp:lastModifiedBy>Marandaz Guignet Evelyne</cp:lastModifiedBy>
  <cp:revision>2</cp:revision>
  <dcterms:created xsi:type="dcterms:W3CDTF">2024-02-25T10:01:28Z</dcterms:created>
  <dcterms:modified xsi:type="dcterms:W3CDTF">2024-02-25T10:21:59Z</dcterms:modified>
</cp:coreProperties>
</file>